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57" r:id="rId5"/>
    <p:sldId id="258" r:id="rId6"/>
    <p:sldId id="264" r:id="rId7"/>
    <p:sldId id="259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0C5E-15D4-46FF-BE6E-83CB2267D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FAC0C-293A-47FB-965C-84FEA63ED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721C-D360-4E37-8E3B-53BD3E09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74AD-5D19-46CC-800B-3E4078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74FC-0D30-462A-B8EE-7AA0E507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0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75AB-B2C8-4D5C-9035-9ABE8ED5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4D0D6-1D6D-4676-AC93-EFE099874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1C8F9-6540-48D1-B818-47697219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C77AF-3F9A-4696-9425-421BF453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BBFF0-D6F6-4735-89B8-D54A08EB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75742-6A03-4ADE-BDF5-7B29A649E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8AC52-9035-45A3-AA71-BCDBE16DB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D6F15-B777-43CF-B0A7-3F562E6E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7970F-3C37-4987-8051-ECC83D46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0093D-9D93-4C5E-A995-FED354A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2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D168-CFCB-41CE-928C-A2B2BF05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A000-BE5D-4EF9-9C22-35E893681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865E9-6F4E-46A9-A946-304D7D81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B15C-1C72-4DAF-AB08-DB79AA6D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705C-0D41-4278-9875-F7B8DC4A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DC7C-E3EC-437F-9E08-16653771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CB129-F3DE-49C7-8B08-E2C49EECC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28B7-BABA-4279-BEF8-6AC9E818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F9011-4833-462F-8F2F-0A247761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1320A-2081-49F7-B133-EA4AA946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6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9454-5E11-4479-BB8D-88E3D98E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C5250-245E-4863-9AB1-CE1614228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42B60-C460-4139-8E3D-1DBF6E005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28C87-5F19-42E4-B822-01557D9E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88ED6-2DC3-4F70-A395-8C45F99B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8A7FE-5389-4E8E-A9B7-73853DDC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502F-63A2-406E-B72B-8A9BE5CD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FA3E-63E0-439E-AFBE-EA26DF4B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0DE07-3C39-4668-9842-3D3F14DA0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360A0-8010-41B0-8F8D-ED4EE2146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DABA6-CEE9-4D36-96A9-B45E83DFB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A6748-633E-4C93-BDC4-1916C089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FE917-B21A-4A03-A3A9-C8B595AB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AD4C3-76EF-44C8-B468-A1B1917A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4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5B6D-7AA2-45BB-A88F-9210C7BA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F1340-1938-41A6-B312-9122B8D4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7ADD8-445E-4D84-A26F-3969A7B8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9A01C-800F-4646-A920-3330E027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4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58D14-AC68-4D7A-9008-E61B1EF6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D682-7553-4C7A-BE44-1957A72C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97B0D-98C8-4A17-A02D-43739049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A149-4485-4354-A9C0-8A0E1A76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35379-6448-4462-AEA7-C7FFFB5BB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0E824-A899-414B-8C19-F1A1D1872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12774-B7D7-4908-8986-B6111EED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E6DAF-B2D5-4399-831A-B97268E9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E5F8-FD52-4604-A9D3-B10D6357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BF9C-F591-4616-8E68-1F759802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712AA0-E89C-4F19-9997-E7803E7CB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93586-AA94-4D19-9598-A27D4816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8F810-28E7-4DD8-A219-B397C552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DF422-77C4-41EC-9713-66DAB737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B7D16-DAEA-4A72-9BDD-34C83F1B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9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5380F-A509-4740-8960-3348656E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491B-AADD-4F32-808B-2DC59DD2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7F139-8F58-4B47-8042-44D58EAB6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DB1E0-1175-4696-9193-FF7E3ED6208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E388-1BF8-42D4-998E-EFF147262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FB75C-1EFC-4BE6-87F3-598A508BA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D9CCA-75C3-49C2-A338-D695A3290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avi"/><Relationship Id="rId7" Type="http://schemas.openxmlformats.org/officeDocument/2006/relationships/image" Target="../media/image10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3.avi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ndfonline.com/doi/pdf/10.1080/1094291090345697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978B-1F84-480A-834E-692D00790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Colony 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AFEA8-F9D7-49CE-8B0D-8E50EE69FB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04/07/2021</a:t>
            </a:r>
          </a:p>
        </p:txBody>
      </p:sp>
    </p:spTree>
    <p:extLst>
      <p:ext uri="{BB962C8B-B14F-4D97-AF65-F5344CB8AC3E}">
        <p14:creationId xmlns:p14="http://schemas.microsoft.com/office/powerpoint/2010/main" val="348890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4A91-0C0D-41A2-B11A-E15A9D6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Glycerol Km measurements through CFU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D7C43F-91B8-4E39-952F-E5343C58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95" y="1519345"/>
            <a:ext cx="5149843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90F1E0A-6F8C-4F08-83CC-CA1062F2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2" y="1519345"/>
            <a:ext cx="5116595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F8566-1A32-42C2-AC8B-56BD3931FFE8}"/>
              </a:ext>
            </a:extLst>
          </p:cNvPr>
          <p:cNvSpPr txBox="1"/>
          <p:nvPr/>
        </p:nvSpPr>
        <p:spPr>
          <a:xfrm>
            <a:off x="5481638" y="1938892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Glycerol</a:t>
            </a:r>
          </a:p>
        </p:txBody>
      </p:sp>
    </p:spTree>
    <p:extLst>
      <p:ext uri="{BB962C8B-B14F-4D97-AF65-F5344CB8AC3E}">
        <p14:creationId xmlns:p14="http://schemas.microsoft.com/office/powerpoint/2010/main" val="326948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4A91-0C0D-41A2-B11A-E15A9D6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Glycerol Km measurements through OD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D7C43F-91B8-4E39-952F-E5343C58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4795" y="1573960"/>
            <a:ext cx="5149843" cy="50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90F1E0A-6F8C-4F08-83CC-CA1062F2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2" y="1519345"/>
            <a:ext cx="5116595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1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6C6D-9939-4C85-AE9E-CCD5B009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Glycerol Km measurements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05E4FD-1B3F-4632-BDA5-445D508A8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62871"/>
            <a:ext cx="5116595" cy="51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87CDBA8-E955-4C47-8AD7-D8FA686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6" y="1462871"/>
            <a:ext cx="5116596" cy="49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3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04CB8D-05CB-4B0B-81A0-4E116543CF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fitting for various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04CB8D-05CB-4B0B-81A0-4E116543C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0A77D7-0F0E-441E-974E-8CF62A555C6F}"/>
                  </a:ext>
                </a:extLst>
              </p:cNvPr>
              <p:cNvSpPr txBox="1"/>
              <p:nvPr/>
            </p:nvSpPr>
            <p:spPr>
              <a:xfrm>
                <a:off x="550607" y="1779639"/>
                <a:ext cx="2220586" cy="2297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Glycerol conc.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Cell density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0A77D7-0F0E-441E-974E-8CF62A555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07" y="1779639"/>
                <a:ext cx="2220586" cy="2297488"/>
              </a:xfrm>
              <a:prstGeom prst="rect">
                <a:avLst/>
              </a:prstGeom>
              <a:blipFill>
                <a:blip r:embed="rId3"/>
                <a:stretch>
                  <a:fillRect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8585905C-23A8-4C65-923B-8D97008E3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51" y="1763135"/>
            <a:ext cx="4732971" cy="46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CE5275-F0FA-4108-828E-FC17834B7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74" y="1779639"/>
            <a:ext cx="4732971" cy="46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6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3C9B-1ABA-4DF4-BCFE-281A0D36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Colony Growth</a:t>
            </a:r>
          </a:p>
        </p:txBody>
      </p:sp>
      <p:pic>
        <p:nvPicPr>
          <p:cNvPr id="4" name="EQ59_Glu_03142021_TileScan_24-48h_xyzt_t00">
            <a:hlinkClick r:id="" action="ppaction://media"/>
            <a:extLst>
              <a:ext uri="{FF2B5EF4-FFF2-40B4-BE49-F238E27FC236}">
                <a16:creationId xmlns:a16="http://schemas.microsoft.com/office/drawing/2014/main" id="{76F9A29C-87EE-4C90-ADDF-4CC7F1D740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23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25" y="2308225"/>
            <a:ext cx="3902075" cy="3902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97C44-319D-4280-B2B3-451F61BAE03D}"/>
              </a:ext>
            </a:extLst>
          </p:cNvPr>
          <p:cNvSpPr txBox="1"/>
          <p:nvPr/>
        </p:nvSpPr>
        <p:spPr>
          <a:xfrm>
            <a:off x="1479550" y="1938892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Glucose</a:t>
            </a:r>
          </a:p>
        </p:txBody>
      </p:sp>
      <p:pic>
        <p:nvPicPr>
          <p:cNvPr id="6" name="EQ59_Gly_03232021_TileScan_Tp10-33_xyzt_t12">
            <a:hlinkClick r:id="" action="ppaction://media"/>
            <a:extLst>
              <a:ext uri="{FF2B5EF4-FFF2-40B4-BE49-F238E27FC236}">
                <a16:creationId xmlns:a16="http://schemas.microsoft.com/office/drawing/2014/main" id="{F6823E61-CFB0-495D-9671-C8AD432445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42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4962" y="2308224"/>
            <a:ext cx="3902075" cy="3902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48579-A5D4-4276-9E0C-2C5B87A36F6A}"/>
              </a:ext>
            </a:extLst>
          </p:cNvPr>
          <p:cNvSpPr txBox="1"/>
          <p:nvPr/>
        </p:nvSpPr>
        <p:spPr>
          <a:xfrm>
            <a:off x="5481638" y="1938892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Glycerol</a:t>
            </a:r>
          </a:p>
        </p:txBody>
      </p:sp>
      <p:pic>
        <p:nvPicPr>
          <p:cNvPr id="8" name="EQ59_Fru_04032021_TileScan_Tp8-31_t14">
            <a:hlinkClick r:id="" action="ppaction://media"/>
            <a:extLst>
              <a:ext uri="{FF2B5EF4-FFF2-40B4-BE49-F238E27FC236}">
                <a16:creationId xmlns:a16="http://schemas.microsoft.com/office/drawing/2014/main" id="{ECE53869-1DEC-4C0B-A084-6F6161556F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696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8000" y="2308223"/>
            <a:ext cx="3902075" cy="3902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8045B-D40B-4311-B2EC-6FB9D42BBA3E}"/>
              </a:ext>
            </a:extLst>
          </p:cNvPr>
          <p:cNvSpPr txBox="1"/>
          <p:nvPr/>
        </p:nvSpPr>
        <p:spPr>
          <a:xfrm>
            <a:off x="9596438" y="1938891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Fructose</a:t>
            </a:r>
          </a:p>
        </p:txBody>
      </p:sp>
    </p:spTree>
    <p:extLst>
      <p:ext uri="{BB962C8B-B14F-4D97-AF65-F5344CB8AC3E}">
        <p14:creationId xmlns:p14="http://schemas.microsoft.com/office/powerpoint/2010/main" val="28139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4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2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7644-1BF8-4FBB-AD42-0CA27F4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Colony growth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3C92D46C-13F5-400D-9B35-E4DFA4C7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361" y="1690688"/>
            <a:ext cx="6402917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C990AED-894B-41C9-B208-F70D6D3A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10" y="1690688"/>
            <a:ext cx="6402916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BD4343-127C-4B65-B427-EE35DA002752}"/>
              </a:ext>
            </a:extLst>
          </p:cNvPr>
          <p:cNvCxnSpPr>
            <a:cxnSpLocks/>
          </p:cNvCxnSpPr>
          <p:nvPr/>
        </p:nvCxnSpPr>
        <p:spPr>
          <a:xfrm flipH="1">
            <a:off x="1371601" y="1690688"/>
            <a:ext cx="4038599" cy="459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82D6E-7446-45E5-8092-0BBB48B493A0}"/>
              </a:ext>
            </a:extLst>
          </p:cNvPr>
          <p:cNvCxnSpPr/>
          <p:nvPr/>
        </p:nvCxnSpPr>
        <p:spPr>
          <a:xfrm flipH="1">
            <a:off x="1657350" y="1200150"/>
            <a:ext cx="3067050" cy="5292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51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DDC2-BAC3-4027-9273-71B689A7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000CE-7921-42BC-9D40-2664C67B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150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Reasons for dark inside:</a:t>
            </a:r>
          </a:p>
          <a:p>
            <a:r>
              <a:rPr lang="en-US" dirty="0"/>
              <a:t>Low oxygen (basis of the model)</a:t>
            </a:r>
          </a:p>
          <a:p>
            <a:pPr lvl="1"/>
            <a:r>
              <a:rPr lang="en-US" dirty="0"/>
              <a:t>Mya put the colony in the fridge, and saw an increase in the GFP for the inside</a:t>
            </a:r>
          </a:p>
          <a:p>
            <a:pPr marL="457200" lvl="1" indent="0">
              <a:buNone/>
            </a:pPr>
            <a:r>
              <a:rPr lang="en-US" dirty="0"/>
              <a:t>[x] Check pH of the buffer at lower temperatures (</a:t>
            </a:r>
            <a:r>
              <a:rPr lang="en-US" dirty="0">
                <a:hlinkClick r:id="rId2"/>
              </a:rPr>
              <a:t>https://www.tandfonline.com/doi/pdf/10.1080/10942910903456978</a:t>
            </a:r>
            <a:r>
              <a:rPr lang="en-US" dirty="0"/>
              <a:t>) PBS buffer doesn’t respond to temperature in between 20C-130C</a:t>
            </a:r>
          </a:p>
          <a:p>
            <a:pPr marL="457200" lvl="1" indent="0">
              <a:buNone/>
            </a:pPr>
            <a:r>
              <a:rPr lang="en-US" dirty="0"/>
              <a:t>- :A: Miscalculation on my end. The buffer is ~100mM PO4.</a:t>
            </a:r>
          </a:p>
          <a:p>
            <a:r>
              <a:rPr lang="en-US" dirty="0"/>
              <a:t>Low pH</a:t>
            </a:r>
          </a:p>
          <a:p>
            <a:pPr lvl="1"/>
            <a:r>
              <a:rPr lang="en-US" dirty="0"/>
              <a:t>GFP doesn’t activate for low pH values. Quick test: replace the interior with high buffer to see if there’s an increase.</a:t>
            </a:r>
          </a:p>
          <a:p>
            <a:pPr marL="457200" lvl="1" indent="0">
              <a:buNone/>
            </a:pPr>
            <a:r>
              <a:rPr lang="en-US" dirty="0"/>
              <a:t>[  ] Check the interior pH using Brian’s method</a:t>
            </a:r>
          </a:p>
          <a:p>
            <a:pPr marL="457200" lvl="1" indent="0">
              <a:buNone/>
            </a:pPr>
            <a:r>
              <a:rPr lang="en-US" dirty="0"/>
              <a:t>- :A: no need to. The expected effect is too low to account for the toxicity.</a:t>
            </a:r>
          </a:p>
          <a:p>
            <a:pPr marL="0" indent="0">
              <a:buNone/>
            </a:pPr>
            <a:r>
              <a:rPr lang="en-US" dirty="0"/>
              <a:t>Measure radial growth of the colony for Fructose</a:t>
            </a:r>
          </a:p>
          <a:p>
            <a:pPr marL="0" indent="0">
              <a:buNone/>
            </a:pPr>
            <a:r>
              <a:rPr lang="en-US" dirty="0"/>
              <a:t>Km measurement:</a:t>
            </a:r>
          </a:p>
          <a:p>
            <a:pPr marL="0" indent="0">
              <a:buNone/>
            </a:pPr>
            <a:r>
              <a:rPr lang="en-US" dirty="0"/>
              <a:t>[  ] Grow EQ59 in glycerol at lower concentrations to measure Km</a:t>
            </a:r>
          </a:p>
          <a:p>
            <a:pPr marL="0" indent="0">
              <a:buNone/>
            </a:pPr>
            <a:r>
              <a:rPr lang="en-US" dirty="0"/>
              <a:t>[  ] Repeat glucose colony growth for upside down images</a:t>
            </a:r>
          </a:p>
          <a:p>
            <a:pPr marL="0" indent="0">
              <a:buNone/>
            </a:pPr>
            <a:r>
              <a:rPr lang="en-US" dirty="0"/>
              <a:t>[  ] 1A01 Km measurement in </a:t>
            </a:r>
            <a:r>
              <a:rPr lang="en-US" dirty="0" err="1"/>
              <a:t>GlcNAc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6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229</Words>
  <Application>Microsoft Office PowerPoint</Application>
  <PresentationFormat>Widescreen</PresentationFormat>
  <Paragraphs>31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Colony group project</vt:lpstr>
      <vt:lpstr>Glycerol Km measurements through CFU</vt:lpstr>
      <vt:lpstr>Glycerol Km measurements through OD</vt:lpstr>
      <vt:lpstr>Glycerol Km measurements</vt:lpstr>
      <vt:lpstr>Model fitting for various K_M</vt:lpstr>
      <vt:lpstr>Colony Growth</vt:lpstr>
      <vt:lpstr>Colony growth</vt:lpstr>
      <vt:lpstr>Meeting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Glycerol Km measurements</dc:title>
  <dc:creator>Tolga Caglar</dc:creator>
  <cp:lastModifiedBy>Tolga Caglar</cp:lastModifiedBy>
  <cp:revision>12</cp:revision>
  <dcterms:created xsi:type="dcterms:W3CDTF">2021-04-07T21:13:49Z</dcterms:created>
  <dcterms:modified xsi:type="dcterms:W3CDTF">2021-04-14T22:33:03Z</dcterms:modified>
</cp:coreProperties>
</file>